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17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69E5-9A59-41E6-91A2-977CFDF8121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EEE7-BCF0-454A-9375-AAC31604C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69E5-9A59-41E6-91A2-977CFDF8121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EEE7-BCF0-454A-9375-AAC31604C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69E5-9A59-41E6-91A2-977CFDF8121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EEE7-BCF0-454A-9375-AAC31604C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69E5-9A59-41E6-91A2-977CFDF8121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EEE7-BCF0-454A-9375-AAC31604C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69E5-9A59-41E6-91A2-977CFDF8121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EEE7-BCF0-454A-9375-AAC31604C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69E5-9A59-41E6-91A2-977CFDF8121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EEE7-BCF0-454A-9375-AAC31604C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69E5-9A59-41E6-91A2-977CFDF8121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EEE7-BCF0-454A-9375-AAC31604C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69E5-9A59-41E6-91A2-977CFDF8121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EEE7-BCF0-454A-9375-AAC31604C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69E5-9A59-41E6-91A2-977CFDF8121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EEE7-BCF0-454A-9375-AAC31604C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69E5-9A59-41E6-91A2-977CFDF8121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EEE7-BCF0-454A-9375-AAC31604C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69E5-9A59-41E6-91A2-977CFDF8121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EEE7-BCF0-454A-9375-AAC31604C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669E5-9A59-41E6-91A2-977CFDF8121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DEEE7-BCF0-454A-9375-AAC31604C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914" y="249991"/>
            <a:ext cx="4648200" cy="1068883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Vermont National Guard 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Inspector General</a:t>
            </a:r>
          </a:p>
        </p:txBody>
      </p:sp>
      <p:pic>
        <p:nvPicPr>
          <p:cNvPr id="4" name="Picture 3" descr="IG Plaq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8889" y="109868"/>
            <a:ext cx="1278450" cy="1219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1000" y="1447800"/>
            <a:ext cx="59436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Inspector General is a fair and impartial fact finder who serves as the eyes, ears, voice, and conscience of the Commander</a:t>
            </a:r>
            <a:endParaRPr lang="en-US" sz="2000" b="1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437017"/>
              </p:ext>
            </p:extLst>
          </p:nvPr>
        </p:nvGraphicFramePr>
        <p:xfrm>
          <a:off x="28736" y="7486650"/>
          <a:ext cx="655018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3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5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 Kevin Elmer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Inspector General </a:t>
                      </a: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(O) 802.338.3240 </a:t>
                      </a:r>
                    </a:p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kevin.k.elmer.mil@army.mil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849"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August Haberstroh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Assistant IG</a:t>
                      </a: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(O) 802.338.3453</a:t>
                      </a:r>
                    </a:p>
                    <a:p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august.f.haberstroh.civ@army.mil 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846"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846"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24481" y="2909610"/>
            <a:ext cx="5638800" cy="4355038"/>
          </a:xfrm>
          <a:prstGeom prst="rect">
            <a:avLst/>
          </a:prstGeom>
          <a:noFill/>
          <a:ln w="9525" cmpd="dbl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25425" marR="0" lvl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small" normalizeH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marR="0" lvl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small" normalizeH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IG IS HERE TO ASSIST WITH:</a:t>
            </a:r>
            <a:endParaRPr kumimoji="0" lang="en-US" sz="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0" indent="-174625" eaLnBrk="0" fontAlgn="base" hangingPunct="0">
              <a:spcBef>
                <a:spcPts val="5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Requests for policy and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regulation information.</a:t>
            </a:r>
            <a:endParaRPr kumimoji="0" lang="en-US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marR="0" lvl="0" indent="-174625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>
                <a:tab pos="400050" algn="l"/>
              </a:tabLst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Requests for assistance for issues the chain of command has been unable to resolve.</a:t>
            </a:r>
          </a:p>
          <a:p>
            <a:pPr marL="400050" marR="0" lvl="0" indent="-174625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Allegations of impropriety.</a:t>
            </a:r>
          </a:p>
          <a:p>
            <a:pPr marL="400050" lvl="0" indent="-174625" eaLnBrk="0" fontAlgn="base" hangingPunct="0">
              <a:spcBef>
                <a:spcPts val="5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Conduct thorough, objective, and impartial inspections and investigations. </a:t>
            </a:r>
          </a:p>
          <a:p>
            <a:pPr marL="400050" lvl="0" indent="-174625" eaLnBrk="0" fontAlgn="base" hangingPunct="0">
              <a:spcBef>
                <a:spcPts val="5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Provide assistance and training.  </a:t>
            </a:r>
          </a:p>
          <a:p>
            <a:pPr marL="400050" lvl="0" indent="-174625" eaLnBrk="0" fontAlgn="base" hangingPunct="0">
              <a:spcBef>
                <a:spcPts val="5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Advise and assist leaders maintain values, readiness, and effectiveness.  </a:t>
            </a:r>
          </a:p>
          <a:p>
            <a:pPr marL="2254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200" b="1" u="none" strike="noStrike" cap="small" normalizeH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IG IS NOT:</a:t>
            </a:r>
            <a:endParaRPr kumimoji="0" lang="en-US" sz="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marR="0" lvl="0" indent="-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substitute for the chain of command.  Give your chain the opportunity to resolve your issue first.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marR="0" lvl="0" indent="-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alternative to established redress or appeal</a:t>
            </a:r>
            <a:r>
              <a:rPr kumimoji="0" lang="en-US" sz="1400" b="0" u="none" strike="noStrike" cap="none" normalizeH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processes. </a:t>
            </a:r>
          </a:p>
          <a:p>
            <a:pPr marL="2254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tabLst/>
            </a:pPr>
            <a:endParaRPr kumimoji="0" lang="en-US" sz="1400" b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4481" y="2362200"/>
            <a:ext cx="5658633" cy="400110"/>
          </a:xfrm>
          <a:prstGeom prst="rect">
            <a:avLst/>
          </a:prstGeom>
          <a:solidFill>
            <a:srgbClr val="00B0F0">
              <a:alpha val="39000"/>
            </a:srgbClr>
          </a:solidFill>
          <a:ln cmpd="dbl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What can the Inspector General do for you?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1833" y="8459569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Soldiers, Airmen, and civilian employees have the right to present issues to the IG.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" y="123198"/>
            <a:ext cx="868557" cy="1244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FF00"/>
      </a:dk1>
      <a:lt1>
        <a:sysClr val="window" lastClr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193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</vt:lpstr>
      <vt:lpstr>Times New Roman</vt:lpstr>
      <vt:lpstr>Office Theme</vt:lpstr>
      <vt:lpstr>Vermont National Guard  Inspector General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amy.patton1</dc:creator>
  <cp:lastModifiedBy>Haberstroh, August F II CIV NG VTARNG (USA)</cp:lastModifiedBy>
  <cp:revision>48</cp:revision>
  <cp:lastPrinted>2024-02-08T18:13:28Z</cp:lastPrinted>
  <dcterms:created xsi:type="dcterms:W3CDTF">2015-03-03T19:37:23Z</dcterms:created>
  <dcterms:modified xsi:type="dcterms:W3CDTF">2024-02-08T18:16:21Z</dcterms:modified>
</cp:coreProperties>
</file>